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303E-8E55-49CB-8D7D-D8AAFE4C7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EE25-259D-4AD4-970E-FB31335F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6E887-EE31-469E-BED1-62EC26EB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6913-0375-41C0-96E9-1DAC917C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0D012-5CF0-48AB-AC7F-8DCE90B3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1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DFAB-7175-45CE-B602-333B366D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C0D0-0A71-4ABE-A018-919E8FB76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C3815-C505-43AE-846A-48594ACB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D6F3-B55A-4EF9-A349-707CE6ED0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C83B0-1B6E-44D1-9E8C-94E555CE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1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472E6-3959-4934-99F7-688265027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243F1-4A4D-41AB-8590-4F0CC0BF2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A3649-61A3-4D41-A915-4076AC4AB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5AF-51C5-4B83-8B3A-0F950721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A542-6B4E-4664-ABB8-C8AD30B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4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BE8C-FDEE-40EA-99B6-5F8F6368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6139-42BD-4C70-9046-44E67047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FBB4-6EE0-47DF-86E1-D4A233BA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C667-DE59-40A7-89E2-885A9630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CA891-D4AC-4487-9189-8496D498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957E-CA3E-409C-A8D0-250DE1D5E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75AF-948C-47EC-960A-2E265BAEA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F6258-B5DA-4A66-A4D9-4B1F2914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3073-BE5C-4AB0-ADA6-EE65BD06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1B16F-3197-4FF4-8E6E-E64DF4D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44CB-D6DB-4CB7-960E-C7CE8E663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63584-FFA6-42A4-AF87-CC8FBBF77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2705-7A8E-4F58-B661-9E64AB9B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D3B8A-53D2-4F4D-BF6A-B8FF1834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777A8-9580-43FF-9D03-D837316C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A68BF-4C05-4453-9D0A-DE8D3A76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EC7B-C76F-4063-A8DE-947A58A8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D6A0E-4534-459D-884F-480A4093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3E259-8733-4249-96A8-222EE63D0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010C2-30E3-4D26-ABEF-C173FA580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A41DB-29C4-49F9-8DF8-75639D8FD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0FE2-65EB-445F-B16C-9B4F2DF0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5C3BD-48BD-416C-827F-8F0C112C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2B16B3-66C0-4C71-A722-C926A7E8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2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D857A-ADDF-42B3-8568-CEABC7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AE573B-219C-4443-9B72-1E3D739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9D6-F3FC-463B-AA25-D7A34BC6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BBE8B-6B90-41D4-8C27-DE9A52B8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0D6A4-2C6A-404A-8B69-9BB53C8C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F86B0-AD26-430E-B222-C4BB57DB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F49B-CB3A-40D7-9280-C7DB804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2C75-F1E3-4433-88AB-6AAB7F13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338A-6AA7-4DE8-B1F7-7B618AA0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784CF-66C9-48CB-96DC-6C532654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6DD7-EE31-464E-9220-2E0B921C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1B64-214A-4A2F-AE85-A9ED2E14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36A86-8704-4F3D-B8E0-601945E6E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F0D0-6C2E-4CCE-AD97-1E02F65D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3F8D6-14BC-4230-BE82-9C6453DF9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5976E-B332-4E9D-954B-D69006FD3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BA41-D81A-4FB8-A50E-5CF6BC78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A095A-1446-472B-A498-89C51BA2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1F4B0-328C-4E46-A212-3E3327B3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F39E-9DEF-4F50-9ADA-67DB3F4B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6342-A5A2-4DF3-8907-E40DE2EDE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2128-1F7E-4C44-8D7C-32E9D25D0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5E2C-30AB-4683-8876-733D54CC6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0263F-923A-4411-9E1F-14D515680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9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FE1B33B-BCA0-4447-A42A-1AEA281D32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Brian Y</dc:creator>
  <cp:lastModifiedBy>Xu, Brian Y</cp:lastModifiedBy>
  <cp:revision>3</cp:revision>
  <dcterms:created xsi:type="dcterms:W3CDTF">2018-05-01T21:07:45Z</dcterms:created>
  <dcterms:modified xsi:type="dcterms:W3CDTF">2018-05-01T21:11:29Z</dcterms:modified>
</cp:coreProperties>
</file>

<file path=docProps/thumbnail.jpeg>
</file>